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Friday, January 20,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Food Chains and Food Webs Power Point and Note sheet</a:t>
            </a:r>
            <a:endParaRPr lang="en-US" sz="3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>
                <a:solidFill>
                  <a:schemeClr val="accent4"/>
                </a:solidFill>
              </a:rPr>
              <a:t>Finish </a:t>
            </a:r>
            <a:r>
              <a:rPr lang="en-US" sz="3000" dirty="0" smtClean="0">
                <a:solidFill>
                  <a:schemeClr val="accent4"/>
                </a:solidFill>
              </a:rPr>
              <a:t>classwork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Have Monitoring Log signed.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your experience completing the food chains in yesterday’s activity.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Log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55600</TotalTime>
  <Words>96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Friday, January 20,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536</cp:revision>
  <cp:lastPrinted>2016-04-26T17:44:54Z</cp:lastPrinted>
  <dcterms:created xsi:type="dcterms:W3CDTF">2015-10-22T15:42:29Z</dcterms:created>
  <dcterms:modified xsi:type="dcterms:W3CDTF">2017-01-20T22:46:26Z</dcterms:modified>
</cp:coreProperties>
</file>